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104" d="100"/>
          <a:sy n="104" d="100"/>
        </p:scale>
        <p:origin x="23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2E3EE-2497-BB4C-B914-8B999ABCD7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BD869A-2445-BD43-81EF-ADF656143A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DB30B-6C59-2C41-A858-6E838278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094F-B67A-C546-9CBC-ABD90DA23D75}" type="datetimeFigureOut">
              <a:rPr lang="en-US" smtClean="0"/>
              <a:t>5/25/21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C5E644-C14F-2046-8C32-357BB3617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0CA0FB-9E6D-FE43-8041-2E6818D29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9412-7ABE-6546-8BE3-76BE7AA71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539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8C756-5898-7542-828B-CAFB07225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F13683-35C6-5747-AAF4-0081E867B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971BC-6396-104B-9448-C88D625BA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094F-B67A-C546-9CBC-ABD90DA23D75}" type="datetimeFigureOut">
              <a:rPr lang="en-US" smtClean="0"/>
              <a:t>5/25/21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174CC-4935-2F4E-8652-FFC3FF762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B2E95-E1C4-0A48-BD85-64B98CE64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9412-7ABE-6546-8BE3-76BE7AA71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0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1342C0-68CA-CF4B-8C6C-07E1C7CF2D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836081-8C9B-CA44-AF15-F98CE229B4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85E41-DDA3-B24B-AE7C-E09FD116C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094F-B67A-C546-9CBC-ABD90DA23D75}" type="datetimeFigureOut">
              <a:rPr lang="en-US" smtClean="0"/>
              <a:t>5/25/21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EC4DCB-5DCF-9A47-88FF-7C078218A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DA9A6-BD12-0043-A06D-7041DE739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9412-7ABE-6546-8BE3-76BE7AA71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34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00369-0C2B-F042-ACE7-C6A87BA2C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81E248-0575-0F40-8FB8-5C7CE9297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61E959-29D7-3942-BF7A-35F289D47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094F-B67A-C546-9CBC-ABD90DA23D75}" type="datetimeFigureOut">
              <a:rPr lang="en-US" smtClean="0"/>
              <a:t>5/25/21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FA0B6-0986-8244-9A23-DE0494161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AD5E05-890F-454B-BBCA-AAF1911E5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9412-7ABE-6546-8BE3-76BE7AA71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3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97CC5-4397-5C48-8DC5-B826B51F6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3134C9-20FB-C547-A2C1-0DE6E0BA42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81472-A0A2-1848-97CB-6C62EDFB3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094F-B67A-C546-9CBC-ABD90DA23D75}" type="datetimeFigureOut">
              <a:rPr lang="en-US" smtClean="0"/>
              <a:t>5/25/21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FC245E-1C4C-FF46-8AFC-9ADE9B6C7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45BD3-446A-3941-9514-670F98EC5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9412-7ABE-6546-8BE3-76BE7AA71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207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BF8BF-F8F5-E045-A824-A8BD23A70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1E2D5-2DBC-3146-9F7A-60FAC16CB1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944E6-480E-634A-A2EE-69F6CC5CD8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CE72A0-2299-AE4B-9808-FC4101F24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094F-B67A-C546-9CBC-ABD90DA23D75}" type="datetimeFigureOut">
              <a:rPr lang="en-US" smtClean="0"/>
              <a:t>5/25/21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258753-86FB-4347-8711-459487F49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8C8E2A-291C-FF42-B986-AF42DE215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9412-7ABE-6546-8BE3-76BE7AA71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826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C1556-9F28-0442-A2DC-EFD13E488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8A0D19-2F33-1C4C-B8F9-CC12535FCF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C4F118-4DB0-0548-AAB3-E39DC8BB7D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C7F6E0-07B7-814D-A132-FA232B27F3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C53448-5935-2F4C-AA17-58443159A1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047D54-4216-8B46-96E7-28FB1B99F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094F-B67A-C546-9CBC-ABD90DA23D75}" type="datetimeFigureOut">
              <a:rPr lang="en-US" smtClean="0"/>
              <a:t>5/25/21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E45D86-8BAA-B04D-A397-8CC1731B0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7FA902-DB66-D74B-A86B-4A769A3DF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9412-7ABE-6546-8BE3-76BE7AA71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24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B985C-789C-4443-BAF2-CFA09D310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06FDD0-1E74-7E40-8AEE-5E003B5F0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094F-B67A-C546-9CBC-ABD90DA23D75}" type="datetimeFigureOut">
              <a:rPr lang="en-US" smtClean="0"/>
              <a:t>5/25/21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053405-1B18-C04A-BBB0-D6A04693E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6289C0-72B2-A04C-AB14-5CA97F11E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9412-7ABE-6546-8BE3-76BE7AA71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733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42469B-5786-584C-9BF4-A9C46FCA3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094F-B67A-C546-9CBC-ABD90DA23D75}" type="datetimeFigureOut">
              <a:rPr lang="en-US" smtClean="0"/>
              <a:t>5/25/21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4BA234-C9AC-7446-87D8-E4A67AC7B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8D73BC-D93A-8147-8485-26B2EFC7D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9412-7ABE-6546-8BE3-76BE7AA71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597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FF4AE-E641-114A-83F7-2267DB309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0ED9B-BABB-7249-BD11-6CCAAC4487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E199F0-E5C4-4844-8D04-04CA54FE87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938605-E778-9E49-B826-4C2CC82BC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094F-B67A-C546-9CBC-ABD90DA23D75}" type="datetimeFigureOut">
              <a:rPr lang="en-US" smtClean="0"/>
              <a:t>5/25/21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2019C9-7AC4-904A-8620-043F65CDF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4A5EFF-79BA-F449-992B-0DC265156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9412-7ABE-6546-8BE3-76BE7AA71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43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04A7B-B5E0-0743-AEAC-2ED4FA391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E2B29E-7120-0743-8BEC-A4A180DDC4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268B3B-E3B5-644B-B8C3-85675BF2E7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1A3BC5-2F48-934F-BD8A-AB661FEE4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094F-B67A-C546-9CBC-ABD90DA23D75}" type="datetimeFigureOut">
              <a:rPr lang="en-US" smtClean="0"/>
              <a:t>5/25/21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017600-5C3E-AD4F-81AC-734EA609A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3C5864-1276-9741-881A-6101FF6C4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99412-7ABE-6546-8BE3-76BE7AA71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29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6DC90C-AB8C-D14E-A5CD-10C866A8D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F92FE-D249-504B-A7E5-10DA504EBF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CD4249-BAA0-E644-9FDC-3D334B6048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3094F-B67A-C546-9CBC-ABD90DA23D75}" type="datetimeFigureOut">
              <a:rPr lang="en-US" smtClean="0"/>
              <a:t>5/25/21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CD7166-B9AD-4B49-AD52-6722F8B004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F1442-9E03-294A-9D52-974AEC9E6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99412-7ABE-6546-8BE3-76BE7AA71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247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calendar&#10;&#10;Description automatically generated">
            <a:extLst>
              <a:ext uri="{FF2B5EF4-FFF2-40B4-BE49-F238E27FC236}">
                <a16:creationId xmlns:a16="http://schemas.microsoft.com/office/drawing/2014/main" id="{88BB7FFE-142E-B241-B46C-B02486698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7530DE-E7A3-BB4F-ACC7-CB5E58ED4021}"/>
              </a:ext>
            </a:extLst>
          </p:cNvPr>
          <p:cNvSpPr txBox="1"/>
          <p:nvPr/>
        </p:nvSpPr>
        <p:spPr>
          <a:xfrm>
            <a:off x="478958" y="5675520"/>
            <a:ext cx="8225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chemeClr val="bg1"/>
                </a:solidFill>
                <a:latin typeface="+mj-lt"/>
              </a:rPr>
              <a:t>Title Line</a:t>
            </a:r>
          </a:p>
          <a:p>
            <a:r>
              <a:rPr lang="en-IE" dirty="0">
                <a:solidFill>
                  <a:schemeClr val="bg1"/>
                </a:solidFill>
                <a:latin typeface="+mj-lt"/>
              </a:rPr>
              <a:t>Additional Title Line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8F2333-0C3F-D049-A77C-10DCC67A87B2}"/>
              </a:ext>
            </a:extLst>
          </p:cNvPr>
          <p:cNvSpPr txBox="1"/>
          <p:nvPr/>
        </p:nvSpPr>
        <p:spPr>
          <a:xfrm>
            <a:off x="478958" y="2767280"/>
            <a:ext cx="75617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chemeClr val="bg1"/>
                </a:solidFill>
              </a:rPr>
              <a:t>Lorem ipsum </a:t>
            </a:r>
            <a:r>
              <a:rPr lang="en-IE" sz="4000" b="1" dirty="0" err="1">
                <a:solidFill>
                  <a:schemeClr val="bg1"/>
                </a:solidFill>
              </a:rPr>
              <a:t>dolor</a:t>
            </a:r>
            <a:r>
              <a:rPr lang="en-IE" sz="4000" b="1" dirty="0">
                <a:solidFill>
                  <a:schemeClr val="bg1"/>
                </a:solidFill>
              </a:rPr>
              <a:t> sit </a:t>
            </a:r>
            <a:r>
              <a:rPr lang="en-IE" sz="4000" b="1" dirty="0" err="1">
                <a:solidFill>
                  <a:schemeClr val="bg1"/>
                </a:solidFill>
              </a:rPr>
              <a:t>amet</a:t>
            </a:r>
            <a:r>
              <a:rPr lang="en-IE" sz="4000" b="1" dirty="0">
                <a:solidFill>
                  <a:schemeClr val="bg1"/>
                </a:solidFill>
              </a:rPr>
              <a:t> </a:t>
            </a:r>
            <a:r>
              <a:rPr lang="en-IE" sz="4000" b="1" dirty="0" err="1">
                <a:solidFill>
                  <a:schemeClr val="bg1"/>
                </a:solidFill>
              </a:rPr>
              <a:t>consectetuer</a:t>
            </a:r>
            <a:r>
              <a:rPr lang="en-IE" sz="4000" b="1" dirty="0">
                <a:solidFill>
                  <a:schemeClr val="bg1"/>
                </a:solidFill>
              </a:rPr>
              <a:t> </a:t>
            </a:r>
            <a:r>
              <a:rPr lang="en-IE" sz="4000" b="1" dirty="0" err="1">
                <a:solidFill>
                  <a:schemeClr val="bg1"/>
                </a:solidFill>
              </a:rPr>
              <a:t>adipiscing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C61348F-6F2E-9046-96A7-FD9FB73443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5384" y="343415"/>
            <a:ext cx="2051050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7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Seán Brennan</dc:creator>
  <cp:lastModifiedBy>Seán Brennan</cp:lastModifiedBy>
  <cp:revision>1</cp:revision>
  <dcterms:created xsi:type="dcterms:W3CDTF">2021-05-25T16:07:21Z</dcterms:created>
  <dcterms:modified xsi:type="dcterms:W3CDTF">2021-05-25T16:12:18Z</dcterms:modified>
</cp:coreProperties>
</file>